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86" r:id="rId5"/>
    <p:sldId id="294" r:id="rId6"/>
    <p:sldId id="267" r:id="rId7"/>
    <p:sldId id="265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66" r:id="rId16"/>
    <p:sldId id="260" r:id="rId17"/>
    <p:sldId id="283" r:id="rId18"/>
    <p:sldId id="282" r:id="rId19"/>
    <p:sldId id="293" r:id="rId20"/>
    <p:sldId id="263" r:id="rId21"/>
    <p:sldId id="261" r:id="rId22"/>
    <p:sldId id="264" r:id="rId23"/>
    <p:sldId id="262" r:id="rId24"/>
    <p:sldId id="311" r:id="rId25"/>
    <p:sldId id="277" r:id="rId26"/>
    <p:sldId id="275" r:id="rId27"/>
    <p:sldId id="287" r:id="rId28"/>
    <p:sldId id="288" r:id="rId29"/>
    <p:sldId id="289" r:id="rId30"/>
    <p:sldId id="292" r:id="rId31"/>
    <p:sldId id="300" r:id="rId32"/>
    <p:sldId id="312" r:id="rId33"/>
    <p:sldId id="304" r:id="rId34"/>
    <p:sldId id="307" r:id="rId35"/>
    <p:sldId id="310" r:id="rId36"/>
    <p:sldId id="276" r:id="rId37"/>
    <p:sldId id="278" r:id="rId38"/>
    <p:sldId id="280" r:id="rId39"/>
    <p:sldId id="284" r:id="rId40"/>
    <p:sldId id="285" r:id="rId41"/>
    <p:sldId id="281" r:id="rId42"/>
    <p:sldId id="290" r:id="rId43"/>
    <p:sldId id="291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296" r:id="rId57"/>
    <p:sldId id="303" r:id="rId58"/>
    <p:sldId id="298" r:id="rId59"/>
    <p:sldId id="297" r:id="rId60"/>
    <p:sldId id="299" r:id="rId61"/>
    <p:sldId id="302" r:id="rId62"/>
    <p:sldId id="309" r:id="rId63"/>
    <p:sldId id="301" r:id="rId64"/>
    <p:sldId id="305" r:id="rId65"/>
    <p:sldId id="306" r:id="rId66"/>
    <p:sldId id="308" r:id="rId67"/>
    <p:sldId id="313" r:id="rId68"/>
  </p:sldIdLst>
  <p:sldSz cx="9144000" cy="6858000" type="screen4x3"/>
  <p:notesSz cx="6858000" cy="9144000"/>
  <p:custDataLst>
    <p:tags r:id="rId6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2" d="100"/>
          <a:sy n="92" d="100"/>
        </p:scale>
        <p:origin x="-1186" y="-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5D8A0A4A-C59F-4F12-AB5B-FB0643BC6D14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7702784-A7DF-49F0-8C61-510020EF6110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0A4A-C59F-4F12-AB5B-FB0643BC6D14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784-A7DF-49F0-8C61-510020EF61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0A4A-C59F-4F12-AB5B-FB0643BC6D14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784-A7DF-49F0-8C61-510020EF61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0A4A-C59F-4F12-AB5B-FB0643BC6D14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784-A7DF-49F0-8C61-510020EF61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0A4A-C59F-4F12-AB5B-FB0643BC6D14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784-A7DF-49F0-8C61-510020EF61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0A4A-C59F-4F12-AB5B-FB0643BC6D14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784-A7DF-49F0-8C61-510020EF611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0A4A-C59F-4F12-AB5B-FB0643BC6D14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784-A7DF-49F0-8C61-510020EF61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0A4A-C59F-4F12-AB5B-FB0643BC6D14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784-A7DF-49F0-8C61-510020EF61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0A4A-C59F-4F12-AB5B-FB0643BC6D14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784-A7DF-49F0-8C61-510020EF61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0A4A-C59F-4F12-AB5B-FB0643BC6D14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784-A7DF-49F0-8C61-510020EF6110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0A4A-C59F-4F12-AB5B-FB0643BC6D14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784-A7DF-49F0-8C61-510020EF61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5D8A0A4A-C59F-4F12-AB5B-FB0643BC6D14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C7702784-A7DF-49F0-8C61-510020EF611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Family Weekend Slideshow</a:t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hgraff\Pictures\Fall 2013\IMG_18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4191000" cy="313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50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 descr="C:\Users\hgraff\Pictures\Fall 2013\IMG_22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90600"/>
            <a:ext cx="371475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2632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hgraff\Pictures\Fall 2013\IMG_23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4237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hgraff\Pictures\Fall 2013\IMG_23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2631281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hgraff\Pictures\Fall 2013\IMG_23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743200"/>
            <a:ext cx="4677833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5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C:\Users\hgraff\Pictures\Fall 2013\IMG_23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590" y="2324100"/>
            <a:ext cx="4677833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25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2770" name="Picture 2" descr="F:\pictures for dr graff\photo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9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hgraff\Pictures\Fall 2013\IMG_19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52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 Campus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hgraff\Pictures\Fall 2013\IMG_18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38400"/>
            <a:ext cx="280035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29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E:\Family weekend slideshow 2013\0930131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8707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1" name="Picture 3" descr="E:\Family weekend slideshow 2013\Lunch Bun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0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E:\Family weekend slideshow 2013\IMG9597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3905518" cy="502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Family weekend slideshow 2013\IMG9558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894527"/>
            <a:ext cx="3801667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81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Academic Program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hgraff\Pictures\Fall 2013\IMG_18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888" y="24384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19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Orientation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C:\Users\hgraff\Pictures\Fall 2013\IMG_19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816" y="2209800"/>
            <a:ext cx="2865967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00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hgraff\Pictures\Fall 2013\IMG_18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33" y="0"/>
            <a:ext cx="51223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1726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hgraff\Pictures\Fall 2013\IMG_18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74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C:\Users\hgraff\Pictures\Fall 2013\IMG_19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3061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8914" name="Picture 2" descr="F:\pictures for dr graff\photo 4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3077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Employment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hgraff\Pictures\Fall 2013\securedownload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866" y="2324100"/>
            <a:ext cx="2631281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88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hgraff\Pictures\Fall 2013\securedownload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2000"/>
            <a:ext cx="2631281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hgraff\Pictures\Fall 2013\securedownload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199"/>
            <a:ext cx="2631281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41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E:\Family weekend slideshow 2013\IMG_30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50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 descr="E:\Family weekend slideshow 2013\IMG_32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55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 descr="E:\Family weekend slideshow 2013\IMG_31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21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hgraff\Pictures\Fall 2013\IMG_18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895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 descr="E:\Family weekend slideshow 2013\IMG9531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71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 descr="F:\pictures for dr graff\photo 1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9986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9938" name="Picture 2" descr="F:\pictures for dr graff\photo 5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0550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F:\pictures for dr graff\photo 2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33400"/>
            <a:ext cx="417195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10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4818" name="Picture 2" descr="F:\pictures for dr graff\photo 3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0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7890" name="Picture 2" descr="F:\pictures for dr graff\photo 4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4761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Independent Living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E:\Family weekend slideshow 2013\2013-10-02 14.02.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236" y="2324100"/>
            <a:ext cx="4678541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16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E:\Family weekend slideshow 2013\2013-10-02 13.37.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4281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E:\Family weekend slideshow 2013\Cooking togeth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47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 descr="E:\Family weekend slideshow 2013\photo-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08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E:\Family weekend slideshow 2013\IMG_29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7219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 descr="E:\Family weekend slideshow 2013\photo-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6954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E:\Family weekend slideshow 2013\20130916_112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5054"/>
            <a:ext cx="2157413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Family weekend slideshow 2013\photo-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362200"/>
            <a:ext cx="39624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65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Residential Housing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E:\Family weekend slideshow 2013\IMG9522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0"/>
            <a:ext cx="2971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0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 descr="E:\Family weekend slideshow 2013\photo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02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 descr="C:\Users\hgraff\Desktop\2013 Fall\KI\photo 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1"/>
            <a:ext cx="3581400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hgraff\Desktop\2013 Fall\KI\photo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90600"/>
            <a:ext cx="35052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1873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C:\Users\hgraff\Desktop\2013 Fall\KI\photo 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3200400" cy="56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graff\Desktop\2013 Fall\KI\photo 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62001"/>
            <a:ext cx="3490968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1833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5" name="Picture 3" descr="C:\Users\hgraff\Desktop\2013 Fall\KI\photo 5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"/>
            <a:ext cx="44958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2440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 descr="C:\Users\hgraff\Pictures\2013\photo 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2899535" cy="514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graff\Pictures\2013\photo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90600"/>
            <a:ext cx="2890949" cy="513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82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60" name="Picture 4" descr="C:\Users\hgraff\Pictures\2013\photo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90600"/>
            <a:ext cx="4114800" cy="495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66800" y="304800"/>
            <a:ext cx="6777317" cy="350897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73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 descr="C:\Users\hgraff\Pictures\2013\photo 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1976549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 descr="C:\Users\hgraff\Pictures\2013\photo 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09600"/>
            <a:ext cx="49530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8275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 descr="E:\Family weekend slideshow 2013\photo-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72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 descr="C:\Users\hgraff\Pictures\2013\IMG_04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03417" y="-7543800"/>
            <a:ext cx="31089600" cy="2331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47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 descr="C:\Users\hgraff\Pictures\2013\IMG_04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5832210" cy="437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44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 descr="C:\Users\hgraff\Pictures\2013\IMG_06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43000"/>
            <a:ext cx="6137010" cy="460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79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 descr="C:\Users\hgraff\Pictures\2013\IMG_06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0"/>
            <a:ext cx="6822810" cy="511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12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 descr="C:\Users\hgraff\Pictures\2013\IMG_06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90600"/>
            <a:ext cx="6289410" cy="471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15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 descr="C:\Users\hgraff\Pictures\2013\IMG_07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750887"/>
            <a:ext cx="4580334" cy="564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73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checker/>
      </p:transition>
    </mc:Choice>
    <mc:Fallback xmlns="">
      <p:transition spd="slow" advClick="0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Olympics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 descr="E:\Family weekend slideshow 2013\special O socce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06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F:\pictures for dr graff\photo 2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85800"/>
            <a:ext cx="394335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05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Mason LIFE Students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F:\pictures for dr graff\photo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9800"/>
            <a:ext cx="2631281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F:\pictures for dr graff\photo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667000"/>
            <a:ext cx="249555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F:\pictures for dr graff\photo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09800"/>
            <a:ext cx="234315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97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F:\pictures for dr graff\photo 3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F:\pictures for dr graff\photo (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66800"/>
            <a:ext cx="257175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9" name="Picture 3" descr="F:\pictures for dr graff\photo (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85800"/>
            <a:ext cx="348615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0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24400" y="137512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Dance &amp; Movement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hgraff\Pictures\Fall 2013\IMG_19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3932767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hgraff\Pictures\Fall 2013\IMG_19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444" y="2514600"/>
            <a:ext cx="2789767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1117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Holmberg Memorial Golf Tournament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F:\pictures for dr graff\photo 1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14600"/>
            <a:ext cx="2895600" cy="395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F:\pictures for dr graff\photo 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327" y="2514600"/>
            <a:ext cx="2952750" cy="395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81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 descr="F:\pictures for dr graff\photo 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4272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6866" name="Picture 2" descr="F:\pictures for dr graff\photo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04045"/>
            <a:ext cx="3810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F:\pictures for dr graff\photo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762000"/>
            <a:ext cx="3667125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9000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Buddy Walk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 descr="F:\pictures for dr graff\photo 1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0"/>
            <a:ext cx="51054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91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1746" name="Picture 2" descr="F:\pictures for dr graff\photo 2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199" y="304800"/>
            <a:ext cx="51435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7536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F:\pictures for dr graff\photo 3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36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5842" name="Picture 2" descr="F:\pictures for dr graff\photo 3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64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Appreciation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to the support from all the Mason LIFE parents and families for a </a:t>
            </a:r>
            <a:r>
              <a:rPr lang="en-US" sz="44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successful </a:t>
            </a:r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fall !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93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5000">
        <p14:glitter pattern="hexago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Community Access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3" name="Picture 3" descr="C:\Users\hgraff\Pictures\Fall 2013\IMG_19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0"/>
            <a:ext cx="41148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5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C:\Users\hgraff\Pictures\Fall 2013\IMG_2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8346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 descr="C:\Users\hgraff\Pictures\Fall 2013\IMG_22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77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Family Weekend Slideshow 2013&amp;quot;&quot;/&gt;&lt;property id=&quot;20307&quot; value=&quot;256&quot;/&gt;&lt;/object&gt;&lt;object type=&quot;3&quot; unique_id=&quot;10004&quot;&gt;&lt;property id=&quot;20148&quot; value=&quot;5&quot;/&gt;&lt;property id=&quot;20300&quot; value=&quot;Slide 2 - &amp;quot;Academic Program&amp;quot;&quot;/&gt;&lt;property id=&quot;20307&quot; value=&quot;259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86&quot;/&gt;&lt;/object&gt;&lt;object type=&quot;3&quot; unique_id=&quot;10007&quot;&gt;&lt;property id=&quot;20148&quot; value=&quot;5&quot;/&gt;&lt;property id=&quot;20300&quot; value=&quot;Slide 5&quot;/&gt;&lt;property id=&quot;20307&quot; value=&quot;294&quot;/&gt;&lt;/object&gt;&lt;object type=&quot;3&quot; unique_id=&quot;10008&quot;&gt;&lt;property id=&quot;20148&quot; value=&quot;5&quot;/&gt;&lt;property id=&quot;20300&quot; value=&quot;Slide 6&quot;/&gt;&lt;property id=&quot;20307&quot; value=&quot;267&quot;/&gt;&lt;/object&gt;&lt;object type=&quot;3&quot; unique_id=&quot;10009&quot;&gt;&lt;property id=&quot;20148&quot; value=&quot;5&quot;/&gt;&lt;property id=&quot;20300&quot; value=&quot;Slide 7 - &amp;quot;Community Access&amp;quot;&quot;/&gt;&lt;property id=&quot;20307&quot; value=&quot;265&quot;/&gt;&lt;/object&gt;&lt;object type=&quot;3&quot; unique_id=&quot;10010&quot;&gt;&lt;property id=&quot;20148&quot; value=&quot;5&quot;/&gt;&lt;property id=&quot;20300&quot; value=&quot;Slide 8&quot;/&gt;&lt;property id=&quot;20307&quot; value=&quot;268&quot;/&gt;&lt;/object&gt;&lt;object type=&quot;3&quot; unique_id=&quot;10011&quot;&gt;&lt;property id=&quot;20148&quot; value=&quot;5&quot;/&gt;&lt;property id=&quot;20300&quot; value=&quot;Slide 9&quot;/&gt;&lt;property id=&quot;20307&quot; value=&quot;269&quot;/&gt;&lt;/object&gt;&lt;object type=&quot;3&quot; unique_id=&quot;10012&quot;&gt;&lt;property id=&quot;20148&quot; value=&quot;5&quot;/&gt;&lt;property id=&quot;20300&quot; value=&quot;Slide 10&quot;/&gt;&lt;property id=&quot;20307&quot; value=&quot;270&quot;/&gt;&lt;/object&gt;&lt;object type=&quot;3&quot; unique_id=&quot;10013&quot;&gt;&lt;property id=&quot;20148&quot; value=&quot;5&quot;/&gt;&lt;property id=&quot;20300&quot; value=&quot;Slide 11&quot;/&gt;&lt;property id=&quot;20307&quot; value=&quot;271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73&quot;/&gt;&lt;/object&gt;&lt;object type=&quot;3&quot; unique_id=&quot;10016&quot;&gt;&lt;property id=&quot;20148&quot; value=&quot;5&quot;/&gt;&lt;property id=&quot;20300&quot; value=&quot;Slide 14&quot;/&gt;&lt;property id=&quot;20307&quot; value=&quot;274&quot;/&gt;&lt;/object&gt;&lt;object type=&quot;3&quot; unique_id=&quot;10017&quot;&gt;&lt;property id=&quot;20148&quot; value=&quot;5&quot;/&gt;&lt;property id=&quot;20300&quot; value=&quot;Slide 15&quot;/&gt;&lt;property id=&quot;20307&quot; value=&quot;266&quot;/&gt;&lt;/object&gt;&lt;object type=&quot;3&quot; unique_id=&quot;10018&quot;&gt;&lt;property id=&quot;20148&quot; value=&quot;5&quot;/&gt;&lt;property id=&quot;20300&quot; value=&quot;Slide 16 - &amp;quot;About Campus&amp;quot;&quot;/&gt;&lt;property id=&quot;20307&quot; value=&quot;260&quot;/&gt;&lt;/object&gt;&lt;object type=&quot;3&quot; unique_id=&quot;10019&quot;&gt;&lt;property id=&quot;20148&quot; value=&quot;5&quot;/&gt;&lt;property id=&quot;20300&quot; value=&quot;Slide 17&quot;/&gt;&lt;property id=&quot;20307&quot; value=&quot;283&quot;/&gt;&lt;/object&gt;&lt;object type=&quot;3&quot; unique_id=&quot;10020&quot;&gt;&lt;property id=&quot;20148&quot; value=&quot;5&quot;/&gt;&lt;property id=&quot;20300&quot; value=&quot;Slide 18&quot;/&gt;&lt;property id=&quot;20307&quot; value=&quot;282&quot;/&gt;&lt;/object&gt;&lt;object type=&quot;3&quot; unique_id=&quot;10021&quot;&gt;&lt;property id=&quot;20148&quot; value=&quot;5&quot;/&gt;&lt;property id=&quot;20300&quot; value=&quot;Slide 19&quot;/&gt;&lt;property id=&quot;20307&quot; value=&quot;293&quot;/&gt;&lt;/object&gt;&lt;object type=&quot;3&quot; unique_id=&quot;10022&quot;&gt;&lt;property id=&quot;20148&quot; value=&quot;5&quot;/&gt;&lt;property id=&quot;20300&quot; value=&quot;Slide 20 - &amp;quot;University Orientation&amp;quot;&quot;/&gt;&lt;property id=&quot;20307&quot; value=&quot;263&quot;/&gt;&lt;/object&gt;&lt;object type=&quot;3&quot; unique_id=&quot;10023&quot;&gt;&lt;property id=&quot;20148&quot; value=&quot;5&quot;/&gt;&lt;property id=&quot;20300&quot; value=&quot;Slide 21&quot;/&gt;&lt;property id=&quot;20307&quot; value=&quot;261&quot;/&gt;&lt;/object&gt;&lt;object type=&quot;3&quot; unique_id=&quot;10024&quot;&gt;&lt;property id=&quot;20148&quot; value=&quot;5&quot;/&gt;&lt;property id=&quot;20300&quot; value=&quot;Slide 22&quot;/&gt;&lt;property id=&quot;20307&quot; value=&quot;264&quot;/&gt;&lt;/object&gt;&lt;object type=&quot;3&quot; unique_id=&quot;10025&quot;&gt;&lt;property id=&quot;20148&quot; value=&quot;5&quot;/&gt;&lt;property id=&quot;20300&quot; value=&quot;Slide 23&quot;/&gt;&lt;property id=&quot;20307&quot; value=&quot;262&quot;/&gt;&lt;/object&gt;&lt;object type=&quot;3&quot; unique_id=&quot;10026&quot;&gt;&lt;property id=&quot;20148&quot; value=&quot;5&quot;/&gt;&lt;property id=&quot;20300&quot; value=&quot;Slide 24&quot;/&gt;&lt;property id=&quot;20307&quot; value=&quot;311&quot;/&gt;&lt;/object&gt;&lt;object type=&quot;3&quot; unique_id=&quot;10027&quot;&gt;&lt;property id=&quot;20148&quot; value=&quot;5&quot;/&gt;&lt;property id=&quot;20300&quot; value=&quot;Slide 25 - &amp;quot;Employment&amp;quot;&quot;/&gt;&lt;property id=&quot;20307&quot; value=&quot;277&quot;/&gt;&lt;/object&gt;&lt;object type=&quot;3&quot; unique_id=&quot;10028&quot;&gt;&lt;property id=&quot;20148&quot; value=&quot;5&quot;/&gt;&lt;property id=&quot;20300&quot; value=&quot;Slide 26&quot;/&gt;&lt;property id=&quot;20307&quot; value=&quot;275&quot;/&gt;&lt;/object&gt;&lt;object type=&quot;3&quot; unique_id=&quot;10029&quot;&gt;&lt;property id=&quot;20148&quot; value=&quot;5&quot;/&gt;&lt;property id=&quot;20300&quot; value=&quot;Slide 27&quot;/&gt;&lt;property id=&quot;20307&quot; value=&quot;287&quot;/&gt;&lt;/object&gt;&lt;object type=&quot;3&quot; unique_id=&quot;10030&quot;&gt;&lt;property id=&quot;20148&quot; value=&quot;5&quot;/&gt;&lt;property id=&quot;20300&quot; value=&quot;Slide 28&quot;/&gt;&lt;property id=&quot;20307&quot; value=&quot;288&quot;/&gt;&lt;/object&gt;&lt;object type=&quot;3&quot; unique_id=&quot;10031&quot;&gt;&lt;property id=&quot;20148&quot; value=&quot;5&quot;/&gt;&lt;property id=&quot;20300&quot; value=&quot;Slide 29&quot;/&gt;&lt;property id=&quot;20307&quot; value=&quot;289&quot;/&gt;&lt;/object&gt;&lt;object type=&quot;3&quot; unique_id=&quot;10032&quot;&gt;&lt;property id=&quot;20148&quot; value=&quot;5&quot;/&gt;&lt;property id=&quot;20300&quot; value=&quot;Slide 30&quot;/&gt;&lt;property id=&quot;20307&quot; value=&quot;292&quot;/&gt;&lt;/object&gt;&lt;object type=&quot;3&quot; unique_id=&quot;10033&quot;&gt;&lt;property id=&quot;20148&quot; value=&quot;5&quot;/&gt;&lt;property id=&quot;20300&quot; value=&quot;Slide 31&quot;/&gt;&lt;property id=&quot;20307&quot; value=&quot;300&quot;/&gt;&lt;/object&gt;&lt;object type=&quot;3&quot; unique_id=&quot;10034&quot;&gt;&lt;property id=&quot;20148&quot; value=&quot;5&quot;/&gt;&lt;property id=&quot;20300&quot; value=&quot;Slide 32&quot;/&gt;&lt;property id=&quot;20307&quot; value=&quot;312&quot;/&gt;&lt;/object&gt;&lt;object type=&quot;3&quot; unique_id=&quot;10035&quot;&gt;&lt;property id=&quot;20148&quot; value=&quot;5&quot;/&gt;&lt;property id=&quot;20300&quot; value=&quot;Slide 33&quot;/&gt;&lt;property id=&quot;20307&quot; value=&quot;304&quot;/&gt;&lt;/object&gt;&lt;object type=&quot;3&quot; unique_id=&quot;10036&quot;&gt;&lt;property id=&quot;20148&quot; value=&quot;5&quot;/&gt;&lt;property id=&quot;20300&quot; value=&quot;Slide 34&quot;/&gt;&lt;property id=&quot;20307&quot; value=&quot;307&quot;/&gt;&lt;/object&gt;&lt;object type=&quot;3&quot; unique_id=&quot;10037&quot;&gt;&lt;property id=&quot;20148&quot; value=&quot;5&quot;/&gt;&lt;property id=&quot;20300&quot; value=&quot;Slide 35&quot;/&gt;&lt;property id=&quot;20307&quot; value=&quot;310&quot;/&gt;&lt;/object&gt;&lt;object type=&quot;3&quot; unique_id=&quot;10038&quot;&gt;&lt;property id=&quot;20148&quot; value=&quot;5&quot;/&gt;&lt;property id=&quot;20300&quot; value=&quot;Slide 36 - &amp;quot;Independent Living&amp;quot;&quot;/&gt;&lt;property id=&quot;20307&quot; value=&quot;276&quot;/&gt;&lt;/object&gt;&lt;object type=&quot;3&quot; unique_id=&quot;10039&quot;&gt;&lt;property id=&quot;20148&quot; value=&quot;5&quot;/&gt;&lt;property id=&quot;20300&quot; value=&quot;Slide 37&quot;/&gt;&lt;property id=&quot;20307&quot; value=&quot;278&quot;/&gt;&lt;/object&gt;&lt;object type=&quot;3&quot; unique_id=&quot;10040&quot;&gt;&lt;property id=&quot;20148&quot; value=&quot;5&quot;/&gt;&lt;property id=&quot;20300&quot; value=&quot;Slide 38&quot;/&gt;&lt;property id=&quot;20307&quot; value=&quot;280&quot;/&gt;&lt;/object&gt;&lt;object type=&quot;3&quot; unique_id=&quot;10041&quot;&gt;&lt;property id=&quot;20148&quot; value=&quot;5&quot;/&gt;&lt;property id=&quot;20300&quot; value=&quot;Slide 39&quot;/&gt;&lt;property id=&quot;20307&quot; value=&quot;284&quot;/&gt;&lt;/object&gt;&lt;object type=&quot;3&quot; unique_id=&quot;10042&quot;&gt;&lt;property id=&quot;20148&quot; value=&quot;5&quot;/&gt;&lt;property id=&quot;20300&quot; value=&quot;Slide 40&quot;/&gt;&lt;property id=&quot;20307&quot; value=&quot;285&quot;/&gt;&lt;/object&gt;&lt;object type=&quot;3&quot; unique_id=&quot;10043&quot;&gt;&lt;property id=&quot;20148&quot; value=&quot;5&quot;/&gt;&lt;property id=&quot;20300&quot; value=&quot;Slide 41&quot;/&gt;&lt;property id=&quot;20307&quot; value=&quot;281&quot;/&gt;&lt;/object&gt;&lt;object type=&quot;3&quot; unique_id=&quot;10044&quot;&gt;&lt;property id=&quot;20148&quot; value=&quot;5&quot;/&gt;&lt;property id=&quot;20300&quot; value=&quot;Slide 42 - &amp;quot;Residential Housing&amp;quot;&quot;/&gt;&lt;property id=&quot;20307&quot; value=&quot;290&quot;/&gt;&lt;/object&gt;&lt;object type=&quot;3&quot; unique_id=&quot;10045&quot;&gt;&lt;property id=&quot;20148&quot; value=&quot;5&quot;/&gt;&lt;property id=&quot;20300&quot; value=&quot;Slide 43&quot;/&gt;&lt;property id=&quot;20307&quot; value=&quot;291&quot;/&gt;&lt;/object&gt;&lt;object type=&quot;3&quot; unique_id=&quot;10046&quot;&gt;&lt;property id=&quot;20148&quot; value=&quot;5&quot;/&gt;&lt;property id=&quot;20300&quot; value=&quot;Slide 44&quot;/&gt;&lt;property id=&quot;20307&quot; value=&quot;314&quot;/&gt;&lt;/object&gt;&lt;object type=&quot;3&quot; unique_id=&quot;10047&quot;&gt;&lt;property id=&quot;20148&quot; value=&quot;5&quot;/&gt;&lt;property id=&quot;20300&quot; value=&quot;Slide 45&quot;/&gt;&lt;property id=&quot;20307&quot; value=&quot;315&quot;/&gt;&lt;/object&gt;&lt;object type=&quot;3&quot; unique_id=&quot;10048&quot;&gt;&lt;property id=&quot;20148&quot; value=&quot;5&quot;/&gt;&lt;property id=&quot;20300&quot; value=&quot;Slide 46&quot;/&gt;&lt;property id=&quot;20307&quot; value=&quot;316&quot;/&gt;&lt;/object&gt;&lt;object type=&quot;3&quot; unique_id=&quot;10049&quot;&gt;&lt;property id=&quot;20148&quot; value=&quot;5&quot;/&gt;&lt;property id=&quot;20300&quot; value=&quot;Slide 47&quot;/&gt;&lt;property id=&quot;20307&quot; value=&quot;317&quot;/&gt;&lt;/object&gt;&lt;object type=&quot;3&quot; unique_id=&quot;10050&quot;&gt;&lt;property id=&quot;20148&quot; value=&quot;5&quot;/&gt;&lt;property id=&quot;20300&quot; value=&quot;Slide 48&quot;/&gt;&lt;property id=&quot;20307&quot; value=&quot;318&quot;/&gt;&lt;/object&gt;&lt;object type=&quot;3&quot; unique_id=&quot;10051&quot;&gt;&lt;property id=&quot;20148&quot; value=&quot;5&quot;/&gt;&lt;property id=&quot;20300&quot; value=&quot;Slide 49&quot;/&gt;&lt;property id=&quot;20307&quot; value=&quot;319&quot;/&gt;&lt;/object&gt;&lt;object type=&quot;3&quot; unique_id=&quot;10052&quot;&gt;&lt;property id=&quot;20148&quot; value=&quot;5&quot;/&gt;&lt;property id=&quot;20300&quot; value=&quot;Slide 50&quot;/&gt;&lt;property id=&quot;20307&quot; value=&quot;320&quot;/&gt;&lt;/object&gt;&lt;object type=&quot;3&quot; unique_id=&quot;10053&quot;&gt;&lt;property id=&quot;20148&quot; value=&quot;5&quot;/&gt;&lt;property id=&quot;20300&quot; value=&quot;Slide 51&quot;/&gt;&lt;property id=&quot;20307&quot; value=&quot;321&quot;/&gt;&lt;/object&gt;&lt;object type=&quot;3&quot; unique_id=&quot;10054&quot;&gt;&lt;property id=&quot;20148&quot; value=&quot;5&quot;/&gt;&lt;property id=&quot;20300&quot; value=&quot;Slide 52&quot;/&gt;&lt;property id=&quot;20307&quot; value=&quot;322&quot;/&gt;&lt;/object&gt;&lt;object type=&quot;3&quot; unique_id=&quot;10055&quot;&gt;&lt;property id=&quot;20148&quot; value=&quot;5&quot;/&gt;&lt;property id=&quot;20300&quot; value=&quot;Slide 53&quot;/&gt;&lt;property id=&quot;20307&quot; value=&quot;323&quot;/&gt;&lt;/object&gt;&lt;object type=&quot;3&quot; unique_id=&quot;10056&quot;&gt;&lt;property id=&quot;20148&quot; value=&quot;5&quot;/&gt;&lt;property id=&quot;20300&quot; value=&quot;Slide 54&quot;/&gt;&lt;property id=&quot;20307&quot; value=&quot;324&quot;/&gt;&lt;/object&gt;&lt;object type=&quot;3&quot; unique_id=&quot;10057&quot;&gt;&lt;property id=&quot;20148&quot; value=&quot;5&quot;/&gt;&lt;property id=&quot;20300&quot; value=&quot;Slide 55&quot;/&gt;&lt;property id=&quot;20307&quot; value=&quot;325&quot;/&gt;&lt;/object&gt;&lt;object type=&quot;3&quot; unique_id=&quot;10058&quot;&gt;&lt;property id=&quot;20148&quot; value=&quot;5&quot;/&gt;&lt;property id=&quot;20300&quot; value=&quot;Slide 56 - &amp;quot;Special Olympics&amp;quot;&quot;/&gt;&lt;property id=&quot;20307&quot; value=&quot;296&quot;/&gt;&lt;/object&gt;&lt;object type=&quot;3&quot; unique_id=&quot;10059&quot;&gt;&lt;property id=&quot;20148&quot; value=&quot;5&quot;/&gt;&lt;property id=&quot;20300&quot; value=&quot;Slide 57&quot;/&gt;&lt;property id=&quot;20307&quot; value=&quot;303&quot;/&gt;&lt;/object&gt;&lt;object type=&quot;3&quot; unique_id=&quot;10060&quot;&gt;&lt;property id=&quot;20148&quot; value=&quot;5&quot;/&gt;&lt;property id=&quot;20300&quot; value=&quot;Slide 58 - &amp;quot;Mason LIFE Students&amp;quot;&quot;/&gt;&lt;property id=&quot;20307&quot; value=&quot;298&quot;/&gt;&lt;/object&gt;&lt;object type=&quot;3&quot; unique_id=&quot;10061&quot;&gt;&lt;property id=&quot;20148&quot; value=&quot;5&quot;/&gt;&lt;property id=&quot;20300&quot; value=&quot;Slide 59&quot;/&gt;&lt;property id=&quot;20307&quot; value=&quot;297&quot;/&gt;&lt;/object&gt;&lt;object type=&quot;3&quot; unique_id=&quot;10062&quot;&gt;&lt;property id=&quot;20148&quot; value=&quot;5&quot;/&gt;&lt;property id=&quot;20300&quot; value=&quot;Slide 60 - &amp;quot;Holmberg Memorial Golf Tournament&amp;quot;&quot;/&gt;&lt;property id=&quot;20307&quot; value=&quot;299&quot;/&gt;&lt;/object&gt;&lt;object type=&quot;3&quot; unique_id=&quot;10063&quot;&gt;&lt;property id=&quot;20148&quot; value=&quot;5&quot;/&gt;&lt;property id=&quot;20300&quot; value=&quot;Slide 61&quot;/&gt;&lt;property id=&quot;20307&quot; value=&quot;302&quot;/&gt;&lt;/object&gt;&lt;object type=&quot;3&quot; unique_id=&quot;10064&quot;&gt;&lt;property id=&quot;20148&quot; value=&quot;5&quot;/&gt;&lt;property id=&quot;20300&quot; value=&quot;Slide 62&quot;/&gt;&lt;property id=&quot;20307&quot; value=&quot;309&quot;/&gt;&lt;/object&gt;&lt;object type=&quot;3&quot; unique_id=&quot;10065&quot;&gt;&lt;property id=&quot;20148&quot; value=&quot;5&quot;/&gt;&lt;property id=&quot;20300&quot; value=&quot;Slide 63 - &amp;quot;Buddy Walk&amp;quot;&quot;/&gt;&lt;property id=&quot;20307&quot; value=&quot;301&quot;/&gt;&lt;/object&gt;&lt;object type=&quot;3&quot; unique_id=&quot;10066&quot;&gt;&lt;property id=&quot;20148&quot; value=&quot;5&quot;/&gt;&lt;property id=&quot;20300&quot; value=&quot;Slide 64&quot;/&gt;&lt;property id=&quot;20307&quot; value=&quot;305&quot;/&gt;&lt;/object&gt;&lt;object type=&quot;3&quot; unique_id=&quot;10067&quot;&gt;&lt;property id=&quot;20148&quot; value=&quot;5&quot;/&gt;&lt;property id=&quot;20300&quot; value=&quot;Slide 65&quot;/&gt;&lt;property id=&quot;20307&quot; value=&quot;306&quot;/&gt;&lt;/object&gt;&lt;object type=&quot;3&quot; unique_id=&quot;10068&quot;&gt;&lt;property id=&quot;20148&quot; value=&quot;5&quot;/&gt;&lt;property id=&quot;20300&quot; value=&quot;Slide 66&quot;/&gt;&lt;property id=&quot;20307&quot; value=&quot;308&quot;/&gt;&lt;/object&gt;&lt;object type=&quot;3&quot; unique_id=&quot;10069&quot;&gt;&lt;property id=&quot;20148&quot; value=&quot;5&quot;/&gt;&lt;property id=&quot;20300&quot; value=&quot;Slide 67 - &amp;quot;Appreciation&amp;quot;&quot;/&gt;&lt;property id=&quot;20307&quot; value=&quot;313&quot;/&gt;&lt;/object&gt;&lt;/object&gt;&lt;object type=&quot;8&quot; unique_id=&quot;10138&quot;&gt;&lt;/object&gt;&lt;/object&gt;&lt;/database&gt;"/>
  <p:tag name="MMPROD_NEXTUNIQUEID" val="10009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Custom 11">
      <a:dk1>
        <a:srgbClr val="26762A"/>
      </a:dk1>
      <a:lt1>
        <a:srgbClr val="26762A"/>
      </a:lt1>
      <a:dk2>
        <a:srgbClr val="26762A"/>
      </a:dk2>
      <a:lt2>
        <a:srgbClr val="FFFF99"/>
      </a:lt2>
      <a:accent1>
        <a:srgbClr val="26762A"/>
      </a:accent1>
      <a:accent2>
        <a:srgbClr val="FFFF65"/>
      </a:accent2>
      <a:accent3>
        <a:srgbClr val="26762A"/>
      </a:accent3>
      <a:accent4>
        <a:srgbClr val="26762A"/>
      </a:accent4>
      <a:accent5>
        <a:srgbClr val="26762A"/>
      </a:accent5>
      <a:accent6>
        <a:srgbClr val="26762A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218</TotalTime>
  <Words>48</Words>
  <Application>Microsoft Office PowerPoint</Application>
  <PresentationFormat>On-screen Show (4:3)</PresentationFormat>
  <Paragraphs>15</Paragraphs>
  <Slides>67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Austin</vt:lpstr>
      <vt:lpstr>Family Weekend Slideshow 2013</vt:lpstr>
      <vt:lpstr>Academic Program</vt:lpstr>
      <vt:lpstr>PowerPoint Presentation</vt:lpstr>
      <vt:lpstr>PowerPoint Presentation</vt:lpstr>
      <vt:lpstr>PowerPoint Presentation</vt:lpstr>
      <vt:lpstr>PowerPoint Presentation</vt:lpstr>
      <vt:lpstr>Community Access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About Campus</vt:lpstr>
      <vt:lpstr>PowerPoint Presentation</vt:lpstr>
      <vt:lpstr>PowerPoint Presentation</vt:lpstr>
      <vt:lpstr>PowerPoint Presentation</vt:lpstr>
      <vt:lpstr>University Orientation</vt:lpstr>
      <vt:lpstr>PowerPoint Presentation</vt:lpstr>
      <vt:lpstr>PowerPoint Presentation</vt:lpstr>
      <vt:lpstr>PowerPoint Presentation</vt:lpstr>
      <vt:lpstr>PowerPoint Presentation</vt:lpstr>
      <vt:lpstr>Employment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Independent Living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Residential Housing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Special Olympics</vt:lpstr>
      <vt:lpstr>PowerPoint Presentation</vt:lpstr>
      <vt:lpstr>Mason LIFE Students</vt:lpstr>
      <vt:lpstr>PowerPoint Presentation</vt:lpstr>
      <vt:lpstr>Holmberg Memorial Golf Tournament</vt:lpstr>
      <vt:lpstr>PowerPoint Presentation</vt:lpstr>
      <vt:lpstr>PowerPoint Presentation</vt:lpstr>
      <vt:lpstr>Buddy Walk</vt:lpstr>
      <vt:lpstr>PowerPoint Presentation</vt:lpstr>
      <vt:lpstr>PowerPoint Presentation</vt:lpstr>
      <vt:lpstr>PowerPoint Presentation</vt:lpstr>
      <vt:lpstr>Appreciation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Family Weekend Slideshow 2013</dc:title>
  <dc:creator>Heidi J. Graff</dc:creator>
  <cp:lastModifiedBy>user</cp:lastModifiedBy>
  <cp:revision>22</cp:revision>
  <dcterms:created xsi:type="dcterms:W3CDTF">2013-10-18T13:33:41Z</dcterms:created>
  <dcterms:modified xsi:type="dcterms:W3CDTF">2013-10-29T17:05:08Z</dcterms:modified>
</cp:coreProperties>
</file>